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4"/>
  </p:notesMasterIdLst>
  <p:sldIdLst>
    <p:sldId id="256" r:id="rId2"/>
    <p:sldId id="324" r:id="rId3"/>
    <p:sldId id="379" r:id="rId4"/>
    <p:sldId id="351" r:id="rId5"/>
    <p:sldId id="354" r:id="rId6"/>
    <p:sldId id="378" r:id="rId7"/>
    <p:sldId id="367" r:id="rId8"/>
    <p:sldId id="330" r:id="rId9"/>
    <p:sldId id="325" r:id="rId10"/>
    <p:sldId id="366" r:id="rId11"/>
    <p:sldId id="352" r:id="rId12"/>
    <p:sldId id="380" r:id="rId13"/>
    <p:sldId id="371" r:id="rId14"/>
    <p:sldId id="377" r:id="rId15"/>
    <p:sldId id="357" r:id="rId16"/>
    <p:sldId id="358" r:id="rId17"/>
    <p:sldId id="374" r:id="rId18"/>
    <p:sldId id="337" r:id="rId19"/>
    <p:sldId id="328" r:id="rId20"/>
    <p:sldId id="329" r:id="rId21"/>
    <p:sldId id="376" r:id="rId22"/>
    <p:sldId id="27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欢迎" id="{E75E278A-FF0E-49A4-B170-79828D63BBAD}">
          <p14:sldIdLst>
            <p14:sldId id="256"/>
            <p14:sldId id="324"/>
            <p14:sldId id="379"/>
            <p14:sldId id="351"/>
            <p14:sldId id="354"/>
            <p14:sldId id="378"/>
            <p14:sldId id="367"/>
            <p14:sldId id="330"/>
            <p14:sldId id="325"/>
            <p14:sldId id="366"/>
            <p14:sldId id="352"/>
            <p14:sldId id="380"/>
            <p14:sldId id="371"/>
            <p14:sldId id="377"/>
            <p14:sldId id="357"/>
            <p14:sldId id="358"/>
            <p14:sldId id="374"/>
            <p14:sldId id="337"/>
            <p14:sldId id="328"/>
            <p14:sldId id="329"/>
            <p14:sldId id="376"/>
            <p14:sldId id="27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FD5A2"/>
    <a:srgbClr val="D24726"/>
    <a:srgbClr val="DD462F"/>
    <a:srgbClr val="D2B4A6"/>
    <a:srgbClr val="734F29"/>
    <a:srgbClr val="AEB785"/>
    <a:srgbClr val="3B3026"/>
    <a:srgbClr val="ECE1CA"/>
    <a:srgbClr val="795531"/>
    <a:srgbClr val="FFFF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9" autoAdjust="0"/>
    <p:restoredTop sz="94290" autoAdjust="0"/>
  </p:normalViewPr>
  <p:slideViewPr>
    <p:cSldViewPr snapToGrid="0">
      <p:cViewPr varScale="1">
        <p:scale>
          <a:sx n="84" d="100"/>
          <a:sy n="84" d="100"/>
        </p:scale>
        <p:origin x="-114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EC13577B-6902-467D-A26C-08A0DD5E4E03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DF61EA0F-A667-4B49-8422-0062BC55E249}" type="slidenum">
              <a:rPr/>
              <a:pPr/>
              <a:t>‹#›</a:t>
            </a:fld>
            <a:endParaRPr lang="zh-CN"/>
          </a:p>
        </p:txBody>
      </p:sp>
    </p:spTree>
    <p:extLst>
      <p:ext uri="{BB962C8B-B14F-4D97-AF65-F5344CB8AC3E}">
        <p14:creationId xmlns="" xmlns:p14="http://schemas.microsoft.com/office/powerpoint/2010/main" val="204302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zh-CN" smtClean="0"/>
              <a:pPr/>
              <a:t>1</a:t>
            </a:fld>
            <a:endParaRPr lang="zh-CN"/>
          </a:p>
        </p:txBody>
      </p:sp>
    </p:spTree>
    <p:extLst>
      <p:ext uri="{BB962C8B-B14F-4D97-AF65-F5344CB8AC3E}">
        <p14:creationId xmlns="" xmlns:p14="http://schemas.microsoft.com/office/powerpoint/2010/main" val="108695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28650" y="2061006"/>
            <a:ext cx="7886700" cy="2387600"/>
          </a:xfrm>
        </p:spPr>
        <p:txBody>
          <a:bodyPr anchor="b">
            <a:normAutofit/>
          </a:bodyPr>
          <a:lstStyle>
            <a:lvl1pPr algn="l" latinLnBrk="0">
              <a:defRPr lang="zh-CN" sz="405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28653" y="5110612"/>
            <a:ext cx="5029199" cy="1137793"/>
          </a:xfrm>
        </p:spPr>
        <p:txBody>
          <a:bodyPr>
            <a:normAutofit/>
          </a:bodyPr>
          <a:lstStyle>
            <a:lvl1pPr marL="0" indent="0" algn="l" latinLnBrk="0">
              <a:lnSpc>
                <a:spcPct val="150000"/>
              </a:lnSpc>
              <a:spcBef>
                <a:spcPts val="450"/>
              </a:spcBef>
              <a:buNone/>
              <a:defRPr lang="zh-CN" sz="2100">
                <a:solidFill>
                  <a:srgbClr val="D24726"/>
                </a:solidFill>
                <a:latin typeface="+mj-lt"/>
              </a:defRPr>
            </a:lvl1pPr>
            <a:lvl2pPr marL="342900" indent="0" algn="ctr" latinLnBrk="0">
              <a:buNone/>
              <a:defRPr lang="zh-CN" sz="1500"/>
            </a:lvl2pPr>
            <a:lvl3pPr marL="685800" indent="0" algn="ctr" latinLnBrk="0">
              <a:buNone/>
              <a:defRPr lang="zh-CN" sz="1350"/>
            </a:lvl3pPr>
            <a:lvl4pPr marL="1028700" indent="0" algn="ctr" latinLnBrk="0">
              <a:buNone/>
              <a:defRPr lang="zh-CN" sz="1200"/>
            </a:lvl4pPr>
            <a:lvl5pPr marL="1371600" indent="0" algn="ctr" latinLnBrk="0">
              <a:buNone/>
              <a:defRPr lang="zh-CN" sz="1200"/>
            </a:lvl5pPr>
            <a:lvl6pPr marL="1714500" indent="0" algn="ctr" latinLnBrk="0">
              <a:buNone/>
              <a:defRPr lang="zh-CN" sz="1200"/>
            </a:lvl6pPr>
            <a:lvl7pPr marL="2057400" indent="0" algn="ctr" latinLnBrk="0">
              <a:buNone/>
              <a:defRPr lang="zh-CN" sz="1200"/>
            </a:lvl7pPr>
            <a:lvl8pPr marL="2400300" indent="0" algn="ctr" latinLnBrk="0">
              <a:buNone/>
              <a:defRPr lang="zh-CN" sz="1200"/>
            </a:lvl8pPr>
            <a:lvl9pPr marL="2743200" indent="0" algn="ctr" latinLnBrk="0">
              <a:buNone/>
              <a:defRPr lang="zh-CN" sz="1200"/>
            </a:lvl9pPr>
          </a:lstStyle>
          <a:p>
            <a:r>
              <a:rPr lang="zh-CN" altLang="en-US"/>
              <a:t>单击此处编辑母版副标题样式</a:t>
            </a:r>
            <a:endParaRPr 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9144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"/>
            <a:ext cx="8058150" cy="1228436"/>
          </a:xfrm>
        </p:spPr>
        <p:txBody>
          <a:bodyPr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571511" y="0"/>
            <a:ext cx="1572491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661564" y="365125"/>
            <a:ext cx="1364673" cy="5811838"/>
          </a:xfrm>
        </p:spPr>
        <p:txBody>
          <a:bodyPr vert="eaVert"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8" name="矩形 7"/>
          <p:cNvSpPr/>
          <p:nvPr userDrawn="1"/>
        </p:nvSpPr>
        <p:spPr>
          <a:xfrm>
            <a:off x="7571511" y="0"/>
            <a:ext cx="1572491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327" y="0"/>
            <a:ext cx="8062025" cy="1208868"/>
          </a:xfrm>
        </p:spPr>
        <p:txBody>
          <a:bodyPr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2" y="1825625"/>
            <a:ext cx="3125815" cy="4351338"/>
          </a:xfrm>
        </p:spPr>
        <p:txBody>
          <a:bodyPr>
            <a:normAutofit/>
          </a:bodyPr>
          <a:lstStyle>
            <a:lvl1pPr marL="0" indent="0" latinLnBrk="0">
              <a:lnSpc>
                <a:spcPct val="150000"/>
              </a:lnSpc>
              <a:spcAft>
                <a:spcPts val="900"/>
              </a:spcAft>
              <a:buNone/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lnSpc>
                <a:spcPct val="150000"/>
              </a:lnSpc>
              <a:spcAft>
                <a:spcPts val="900"/>
              </a:spcAft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lnSpc>
                <a:spcPct val="150000"/>
              </a:lnSpc>
              <a:spcAft>
                <a:spcPts val="900"/>
              </a:spcAft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lnSpc>
                <a:spcPct val="150000"/>
              </a:lnSpc>
              <a:spcAft>
                <a:spcPts val="900"/>
              </a:spcAft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lnSpc>
                <a:spcPct val="150000"/>
              </a:lnSpc>
              <a:spcAft>
                <a:spcPts val="900"/>
              </a:spcAft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242663" y="1709738"/>
            <a:ext cx="490133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402239"/>
            <a:ext cx="3381536" cy="2187227"/>
          </a:xfrm>
        </p:spPr>
        <p:txBody>
          <a:bodyPr anchor="ctr">
            <a:noAutofit/>
          </a:bodyPr>
          <a:lstStyle>
            <a:lvl1pPr algn="l" latinLnBrk="0">
              <a:defRPr lang="zh-CN" sz="3600">
                <a:solidFill>
                  <a:srgbClr val="D247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42481" y="2402237"/>
            <a:ext cx="3952068" cy="2187226"/>
          </a:xfrm>
        </p:spPr>
        <p:txBody>
          <a:bodyPr anchor="ctr">
            <a:normAutofit/>
          </a:bodyPr>
          <a:lstStyle>
            <a:lvl1pPr marL="0" indent="0" latinLnBrk="0">
              <a:lnSpc>
                <a:spcPct val="150000"/>
              </a:lnSpc>
              <a:buNone/>
              <a:defRPr lang="zh-CN" sz="2100">
                <a:solidFill>
                  <a:schemeClr val="bg1"/>
                </a:solidFill>
                <a:latin typeface="+mj-lt"/>
              </a:defRPr>
            </a:lvl1pPr>
            <a:lvl2pPr marL="342900" indent="0" latinLnBrk="0">
              <a:buNone/>
              <a:defRPr lang="zh-CN" sz="1500"/>
            </a:lvl2pPr>
            <a:lvl3pPr marL="685800" indent="0" latinLnBrk="0">
              <a:buNone/>
              <a:defRPr lang="zh-CN" sz="1350"/>
            </a:lvl3pPr>
            <a:lvl4pPr marL="1028700" indent="0" latinLnBrk="0">
              <a:buNone/>
              <a:defRPr lang="zh-CN" sz="1200"/>
            </a:lvl4pPr>
            <a:lvl5pPr marL="1371600" indent="0" latinLnBrk="0">
              <a:buNone/>
              <a:defRPr lang="zh-CN" sz="1200"/>
            </a:lvl5pPr>
            <a:lvl6pPr marL="1714500" indent="0" latinLnBrk="0">
              <a:buNone/>
              <a:defRPr lang="zh-CN" sz="1200"/>
            </a:lvl6pPr>
            <a:lvl7pPr marL="2057400" indent="0" latinLnBrk="0">
              <a:buNone/>
              <a:defRPr lang="zh-CN" sz="1200"/>
            </a:lvl7pPr>
            <a:lvl8pPr marL="2400300" indent="0" latinLnBrk="0">
              <a:buNone/>
              <a:defRPr lang="zh-CN" sz="1200"/>
            </a:lvl8pPr>
            <a:lvl9pPr marL="2743200" indent="0" latinLnBrk="0">
              <a:buNone/>
              <a:defRPr lang="zh-CN"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8" name="矩形 7"/>
          <p:cNvSpPr/>
          <p:nvPr userDrawn="1"/>
        </p:nvSpPr>
        <p:spPr>
          <a:xfrm>
            <a:off x="4242663" y="1709738"/>
            <a:ext cx="490133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"/>
            <a:ext cx="8058150" cy="1228436"/>
          </a:xfrm>
        </p:spPr>
        <p:txBody>
          <a:bodyPr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vert="horz" lIns="91440" tIns="45720" rIns="91440" bIns="45720" rtlCol="0">
            <a:normAutofit/>
          </a:bodyPr>
          <a:lstStyle>
            <a:lvl1pPr latinLnBrk="0"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第二级</a:t>
            </a:r>
          </a:p>
          <a:p>
            <a:pPr marL="0" lvl="2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第三级</a:t>
            </a:r>
          </a:p>
          <a:p>
            <a:pPr marL="0" lvl="3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第四级</a:t>
            </a:r>
          </a:p>
          <a:p>
            <a:pPr marL="0" lvl="4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 vert="horz" lIns="91440" tIns="45720" rIns="91440" bIns="45720" rtlCol="0">
            <a:normAutofit/>
          </a:bodyPr>
          <a:lstStyle>
            <a:lvl1pPr latinLnBrk="0"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第二级</a:t>
            </a:r>
          </a:p>
          <a:p>
            <a:pPr marL="0" lvl="2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第三级</a:t>
            </a:r>
          </a:p>
          <a:p>
            <a:pPr marL="0" lvl="3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第四级</a:t>
            </a:r>
          </a:p>
          <a:p>
            <a:pPr marL="0" lvl="4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第五级</a:t>
            </a:r>
            <a:endParaRPr 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0"/>
            <a:ext cx="8053388" cy="1228436"/>
          </a:xfrm>
        </p:spPr>
        <p:txBody>
          <a:bodyPr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1489075"/>
            <a:ext cx="3867150" cy="641350"/>
          </a:xfrm>
        </p:spPr>
        <p:txBody>
          <a:bodyPr anchor="b"/>
          <a:lstStyle>
            <a:lvl1pPr marL="0" indent="0" latinLnBrk="0">
              <a:buNone/>
              <a:defRPr lang="zh-CN" sz="1800" b="1"/>
            </a:lvl1pPr>
            <a:lvl2pPr marL="342900" indent="0" latinLnBrk="0">
              <a:buNone/>
              <a:defRPr lang="zh-CN" sz="1500" b="1"/>
            </a:lvl2pPr>
            <a:lvl3pPr marL="685800" indent="0" latinLnBrk="0">
              <a:buNone/>
              <a:defRPr lang="zh-CN" sz="1350" b="1"/>
            </a:lvl3pPr>
            <a:lvl4pPr marL="1028700" indent="0" latinLnBrk="0">
              <a:buNone/>
              <a:defRPr lang="zh-CN" sz="1200" b="1"/>
            </a:lvl4pPr>
            <a:lvl5pPr marL="1371600" indent="0" latinLnBrk="0">
              <a:buNone/>
              <a:defRPr lang="zh-CN" sz="1200" b="1"/>
            </a:lvl5pPr>
            <a:lvl6pPr marL="1714500" indent="0" latinLnBrk="0">
              <a:buNone/>
              <a:defRPr lang="zh-CN" sz="1200" b="1"/>
            </a:lvl6pPr>
            <a:lvl7pPr marL="2057400" indent="0" latinLnBrk="0">
              <a:buNone/>
              <a:defRPr lang="zh-CN" sz="1200" b="1"/>
            </a:lvl7pPr>
            <a:lvl8pPr marL="2400300" indent="0" latinLnBrk="0">
              <a:buNone/>
              <a:defRPr lang="zh-CN" sz="1200" b="1"/>
            </a:lvl8pPr>
            <a:lvl9pPr marL="2743200" indent="0" latinLnBrk="0">
              <a:buNone/>
              <a:defRPr lang="zh-CN"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8" y="2193929"/>
            <a:ext cx="3867150" cy="3978275"/>
          </a:xfrm>
        </p:spPr>
        <p:txBody>
          <a:bodyPr vert="horz" lIns="91440" tIns="45720" rIns="91440" bIns="45720" rtlCol="0">
            <a:normAutofit/>
          </a:bodyPr>
          <a:lstStyle>
            <a:lvl1pPr latinLnBrk="0"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第二级</a:t>
            </a:r>
          </a:p>
          <a:p>
            <a:pPr marL="0" lvl="2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第三级</a:t>
            </a:r>
          </a:p>
          <a:p>
            <a:pPr marL="0" lvl="3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第四级</a:t>
            </a:r>
          </a:p>
          <a:p>
            <a:pPr marL="0" lvl="4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2249" y="1489075"/>
            <a:ext cx="3868340" cy="641350"/>
          </a:xfrm>
        </p:spPr>
        <p:txBody>
          <a:bodyPr anchor="b"/>
          <a:lstStyle>
            <a:lvl1pPr marL="0" indent="0" latinLnBrk="0">
              <a:buNone/>
              <a:defRPr lang="zh-CN" sz="1800" b="1"/>
            </a:lvl1pPr>
            <a:lvl2pPr marL="342900" indent="0" latinLnBrk="0">
              <a:buNone/>
              <a:defRPr lang="zh-CN" sz="1500" b="1"/>
            </a:lvl2pPr>
            <a:lvl3pPr marL="685800" indent="0" latinLnBrk="0">
              <a:buNone/>
              <a:defRPr lang="zh-CN" sz="1350" b="1"/>
            </a:lvl3pPr>
            <a:lvl4pPr marL="1028700" indent="0" latinLnBrk="0">
              <a:buNone/>
              <a:defRPr lang="zh-CN" sz="1200" b="1"/>
            </a:lvl4pPr>
            <a:lvl5pPr marL="1371600" indent="0" latinLnBrk="0">
              <a:buNone/>
              <a:defRPr lang="zh-CN" sz="1200" b="1"/>
            </a:lvl5pPr>
            <a:lvl6pPr marL="1714500" indent="0" latinLnBrk="0">
              <a:buNone/>
              <a:defRPr lang="zh-CN" sz="1200" b="1"/>
            </a:lvl6pPr>
            <a:lvl7pPr marL="2057400" indent="0" latinLnBrk="0">
              <a:buNone/>
              <a:defRPr lang="zh-CN" sz="1200" b="1"/>
            </a:lvl7pPr>
            <a:lvl8pPr marL="2400300" indent="0" latinLnBrk="0">
              <a:buNone/>
              <a:defRPr lang="zh-CN" sz="1200" b="1"/>
            </a:lvl8pPr>
            <a:lvl9pPr marL="2743200" indent="0" latinLnBrk="0">
              <a:buNone/>
              <a:defRPr lang="zh-CN"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2249" y="2193929"/>
            <a:ext cx="3868340" cy="3978275"/>
          </a:xfrm>
        </p:spPr>
        <p:txBody>
          <a:bodyPr vert="horz" lIns="91440" tIns="45720" rIns="91440" bIns="45720" rtlCol="0">
            <a:normAutofit/>
          </a:bodyPr>
          <a:lstStyle>
            <a:lvl1pPr latinLnBrk="0"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第二级</a:t>
            </a:r>
          </a:p>
          <a:p>
            <a:pPr marL="0" lvl="2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第三级</a:t>
            </a:r>
          </a:p>
          <a:p>
            <a:pPr marL="0" lvl="3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第四级</a:t>
            </a:r>
          </a:p>
          <a:p>
            <a:pPr marL="0" lvl="4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第五级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11" name="矩形 10"/>
          <p:cNvSpPr/>
          <p:nvPr userDrawn="1"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"/>
            <a:ext cx="8058150" cy="1228436"/>
          </a:xfrm>
        </p:spPr>
        <p:txBody>
          <a:bodyPr anchor="b">
            <a:normAutofit/>
          </a:bodyPr>
          <a:lstStyle>
            <a:lvl1pPr latinLnBrk="0">
              <a:defRPr lang="zh-CN" sz="27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 latinLnBrk="0">
              <a:defRPr lang="zh-CN" sz="2400"/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 vert="horz" lIns="91440" tIns="45720" rIns="91440" bIns="45720" rtlCol="0">
            <a:normAutofit/>
          </a:bodyPr>
          <a:lstStyle>
            <a:lvl1pPr latinLnBrk="0">
              <a:defRPr lang="zh-CN" sz="1200">
                <a:solidFill>
                  <a:schemeClr val="bg1">
                    <a:lumMod val="50000"/>
                  </a:schemeClr>
                </a:solidFill>
              </a:defRPr>
            </a:lvl1pPr>
            <a:lvl2pPr latinLnBrk="0">
              <a:defRPr lang="zh-CN" sz="1050">
                <a:solidFill>
                  <a:schemeClr val="bg1">
                    <a:lumMod val="50000"/>
                  </a:schemeClr>
                </a:solidFill>
              </a:defRPr>
            </a:lvl2pPr>
            <a:lvl3pPr latinLnBrk="0">
              <a:defRPr lang="zh-CN" sz="900">
                <a:solidFill>
                  <a:schemeClr val="bg1">
                    <a:lumMod val="50000"/>
                  </a:schemeClr>
                </a:solidFill>
              </a:defRPr>
            </a:lvl3pPr>
            <a:lvl4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4pPr>
            <a:lvl5pPr latinLnBrk="0">
              <a:defRPr lang="zh-CN" sz="825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第二级</a:t>
            </a:r>
          </a:p>
          <a:p>
            <a:pPr marL="0" lvl="2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第三级</a:t>
            </a:r>
          </a:p>
          <a:p>
            <a:pPr marL="0" lvl="3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第四级</a:t>
            </a:r>
          </a:p>
          <a:p>
            <a:pPr marL="0" lvl="4" indent="0">
              <a:lnSpc>
                <a:spcPct val="150000"/>
              </a:lnSpc>
              <a:spcAft>
                <a:spcPts val="900"/>
              </a:spcAft>
              <a:buNone/>
            </a:pPr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101850"/>
            <a:ext cx="2949178" cy="3759200"/>
          </a:xfrm>
        </p:spPr>
        <p:txBody>
          <a:bodyPr/>
          <a:lstStyle>
            <a:lvl1pPr marL="0" indent="0" latinLnBrk="0">
              <a:buNone/>
              <a:defRPr lang="zh-CN" sz="1200"/>
            </a:lvl1pPr>
            <a:lvl2pPr marL="342900" indent="0" latinLnBrk="0">
              <a:buNone/>
              <a:defRPr lang="zh-CN" sz="1050"/>
            </a:lvl2pPr>
            <a:lvl3pPr marL="685800" indent="0" latinLnBrk="0">
              <a:buNone/>
              <a:defRPr lang="zh-CN" sz="900"/>
            </a:lvl3pPr>
            <a:lvl4pPr marL="1028700" indent="0" latinLnBrk="0">
              <a:buNone/>
              <a:defRPr lang="zh-CN" sz="750"/>
            </a:lvl4pPr>
            <a:lvl5pPr marL="1371600" indent="0" latinLnBrk="0">
              <a:buNone/>
              <a:defRPr lang="zh-CN" sz="750"/>
            </a:lvl5pPr>
            <a:lvl6pPr marL="1714500" indent="0" latinLnBrk="0">
              <a:buNone/>
              <a:defRPr lang="zh-CN" sz="750"/>
            </a:lvl6pPr>
            <a:lvl7pPr marL="2057400" indent="0" latinLnBrk="0">
              <a:buNone/>
              <a:defRPr lang="zh-CN" sz="750"/>
            </a:lvl7pPr>
            <a:lvl8pPr marL="2400300" indent="0" latinLnBrk="0">
              <a:buNone/>
              <a:defRPr lang="zh-CN" sz="750"/>
            </a:lvl8pPr>
            <a:lvl9pPr marL="2743200" indent="0" latinLnBrk="0">
              <a:buNone/>
              <a:defRPr lang="zh-CN"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 latinLnBrk="0">
              <a:defRPr lang="zh-CN" sz="2400"/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 latinLnBrk="0">
              <a:buNone/>
              <a:defRPr lang="zh-CN" sz="2400"/>
            </a:lvl1pPr>
            <a:lvl2pPr marL="342900" indent="0" latinLnBrk="0">
              <a:buNone/>
              <a:defRPr lang="zh-CN" sz="2100"/>
            </a:lvl2pPr>
            <a:lvl3pPr marL="685800" indent="0" latinLnBrk="0">
              <a:buNone/>
              <a:defRPr lang="zh-CN" sz="1800"/>
            </a:lvl3pPr>
            <a:lvl4pPr marL="1028700" indent="0" latinLnBrk="0">
              <a:buNone/>
              <a:defRPr lang="zh-CN" sz="1500"/>
            </a:lvl4pPr>
            <a:lvl5pPr marL="1371600" indent="0" latinLnBrk="0">
              <a:buNone/>
              <a:defRPr lang="zh-CN" sz="1500"/>
            </a:lvl5pPr>
            <a:lvl6pPr marL="1714500" indent="0" latinLnBrk="0">
              <a:buNone/>
              <a:defRPr lang="zh-CN" sz="1500"/>
            </a:lvl6pPr>
            <a:lvl7pPr marL="2057400" indent="0" latinLnBrk="0">
              <a:buNone/>
              <a:defRPr lang="zh-CN" sz="1500"/>
            </a:lvl7pPr>
            <a:lvl8pPr marL="2400300" indent="0" latinLnBrk="0">
              <a:buNone/>
              <a:defRPr lang="zh-CN" sz="1500"/>
            </a:lvl8pPr>
            <a:lvl9pPr marL="2743200" indent="0" latinLnBrk="0">
              <a:buNone/>
              <a:defRPr lang="zh-CN" sz="1500"/>
            </a:lvl9pPr>
          </a:lstStyle>
          <a:p>
            <a:r>
              <a:rPr lang="zh-CN" altLang="en-US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101850"/>
            <a:ext cx="2949178" cy="3759200"/>
          </a:xfrm>
        </p:spPr>
        <p:txBody>
          <a:bodyPr/>
          <a:lstStyle>
            <a:lvl1pPr marL="0" indent="0" latinLnBrk="0">
              <a:buNone/>
              <a:defRPr lang="zh-CN" sz="1200"/>
            </a:lvl1pPr>
            <a:lvl2pPr marL="342900" indent="0" latinLnBrk="0">
              <a:buNone/>
              <a:defRPr lang="zh-CN" sz="1050"/>
            </a:lvl2pPr>
            <a:lvl3pPr marL="685800" indent="0" latinLnBrk="0">
              <a:buNone/>
              <a:defRPr lang="zh-CN" sz="900"/>
            </a:lvl3pPr>
            <a:lvl4pPr marL="1028700" indent="0" latinLnBrk="0">
              <a:buNone/>
              <a:defRPr lang="zh-CN" sz="750"/>
            </a:lvl4pPr>
            <a:lvl5pPr marL="1371600" indent="0" latinLnBrk="0">
              <a:buNone/>
              <a:defRPr lang="zh-CN" sz="750"/>
            </a:lvl5pPr>
            <a:lvl6pPr marL="1714500" indent="0" latinLnBrk="0">
              <a:buNone/>
              <a:defRPr lang="zh-CN" sz="750"/>
            </a:lvl6pPr>
            <a:lvl7pPr marL="2057400" indent="0" latinLnBrk="0">
              <a:buNone/>
              <a:defRPr lang="zh-CN" sz="750"/>
            </a:lvl7pPr>
            <a:lvl8pPr marL="2400300" indent="0" latinLnBrk="0">
              <a:buNone/>
              <a:defRPr lang="zh-CN" sz="750"/>
            </a:lvl8pPr>
            <a:lvl9pPr marL="2743200" indent="0" latinLnBrk="0">
              <a:buNone/>
              <a:defRPr lang="zh-CN"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zh-CN" altLang="en-US"/>
              <a:pPr/>
              <a:t>2019/3/29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/>
              <a:pPr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CN"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BEEBAAA-29B5-4AF5-BC5F-7E580C29002D}" type="datetimeFigureOut">
              <a:rPr lang="en-US" altLang="zh-CN" smtClean="0"/>
              <a:pPr/>
              <a:t>3/29/2019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86150" y="6356355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zh-CN"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057900" y="63563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spcBef>
          <a:spcPct val="0"/>
        </a:spcBef>
        <a:buNone/>
        <a:defRPr lang="zh-CN" sz="33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21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5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80604020202020204" charset="0"/>
        <a:buChar char="•"/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lang="zh-CN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826320663@qq.com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28652" y="1649112"/>
            <a:ext cx="7886700" cy="2922889"/>
          </a:xfrm>
        </p:spPr>
        <p:txBody>
          <a:bodyPr/>
          <a:lstStyle/>
          <a:p>
            <a:r>
              <a:rPr lang="zh-CN" altLang="en-US">
                <a:latin typeface="Microsoft YaHei" charset="0"/>
                <a:ea typeface="Microsoft YaHei" charset="0"/>
                <a:cs typeface="Microsoft YaHei" charset="0"/>
              </a:rPr>
              <a:t>项目一  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KTV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点歌系统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/>
            </a:r>
            <a:b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</a:br>
            <a:endParaRPr 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545748" y="1456267"/>
            <a:ext cx="8052504" cy="5181600"/>
          </a:xfrm>
        </p:spPr>
        <p:txBody>
          <a:bodyPr>
            <a:normAutofit/>
          </a:bodyPr>
          <a:lstStyle/>
          <a:p>
            <a:pPr marL="800100" lvl="1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+mn-ea"/>
              </a:rPr>
              <a:t>歌曲排序，可以按照播放量或者用户评分或者其他方式对歌曲进行排序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  <a:sym typeface="+mn-ea"/>
            </a:endParaRPr>
          </a:p>
          <a:p>
            <a:pPr marL="457200" lvl="1" indent="0" defTabSz="914400">
              <a:buNone/>
            </a:pPr>
            <a:endParaRPr lang="en-US" altLang="zh-CN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  <a:sym typeface="+mn-ea"/>
            </a:endParaRPr>
          </a:p>
          <a:p>
            <a:pPr marL="457200" lvl="1" indent="0" defTabSz="914400">
              <a:buNone/>
            </a:pPr>
            <a:endParaRPr lang="en-US" altLang="zh-CN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  <a:sym typeface="+mn-ea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="" xmlns:a16="http://schemas.microsoft.com/office/drawing/2014/main" id="{D41CF48F-04ED-47B0-9E41-7BE9F59BD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="" xmlns:a16="http://schemas.microsoft.com/office/drawing/2014/main" id="{C189EEFB-A2D4-4A96-9FA5-71BF278FDD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208" y="2400238"/>
            <a:ext cx="6820852" cy="362000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73279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/>
        </p:nvSpPr>
        <p:spPr>
          <a:xfrm>
            <a:off x="2507615" y="2905125"/>
            <a:ext cx="4881245" cy="1763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altLang="zh-CN" sz="4400" b="1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用户功能简介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4D8BAE30-8CEF-40C0-82D9-625638E43F2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35842" y="1830502"/>
            <a:ext cx="6419048" cy="433333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="" xmlns:a16="http://schemas.microsoft.com/office/drawing/2014/main" id="{86ED2453-AC8A-4BD0-B4C7-584DD6C41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7" y="0"/>
            <a:ext cx="8062025" cy="1208868"/>
          </a:xfrm>
        </p:spPr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用户界面参考</a:t>
            </a:r>
          </a:p>
        </p:txBody>
      </p:sp>
    </p:spTree>
    <p:extLst>
      <p:ext uri="{BB962C8B-B14F-4D97-AF65-F5344CB8AC3E}">
        <p14:creationId xmlns="" xmlns:p14="http://schemas.microsoft.com/office/powerpoint/2010/main" val="790896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歌曲搜索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="" xmlns:a16="http://schemas.microsoft.com/office/drawing/2014/main" id="{68AD975A-E6FA-42CF-A55D-51B8D7C945A2}"/>
              </a:ext>
            </a:extLst>
          </p:cNvPr>
          <p:cNvSpPr txBox="1">
            <a:spLocks/>
          </p:cNvSpPr>
          <p:nvPr/>
        </p:nvSpPr>
        <p:spPr>
          <a:xfrm>
            <a:off x="-303508" y="1380067"/>
            <a:ext cx="8052504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用户点歌</a:t>
            </a:r>
          </a:p>
          <a:p>
            <a:pPr marL="1200150" lvl="2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歌星点歌</a:t>
            </a:r>
            <a:endParaRPr lang="en-US" altLang="zh-CN" sz="185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00150" lvl="2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歌曲名点歌（歌曲拼音查找， 精确查找等）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03D8D84E-5C4E-497D-9BC2-A06FF626E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r="4595" b="22232"/>
          <a:stretch/>
        </p:blipFill>
        <p:spPr>
          <a:xfrm>
            <a:off x="4513361" y="5301023"/>
            <a:ext cx="3960000" cy="119229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3330A512-0581-4EF5-BB32-9B6A4AF8AF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5918" b="23613"/>
          <a:stretch/>
        </p:blipFill>
        <p:spPr>
          <a:xfrm>
            <a:off x="401157" y="5369091"/>
            <a:ext cx="3960000" cy="111710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EC887530-F3C2-4CDF-9CEC-DD04ED4BC3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b="11051"/>
          <a:stretch/>
        </p:blipFill>
        <p:spPr>
          <a:xfrm>
            <a:off x="401157" y="2691418"/>
            <a:ext cx="3960000" cy="216466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BDC4DDDD-E512-4BE5-9C4C-84CAAD105344}"/>
              </a:ext>
            </a:extLst>
          </p:cNvPr>
          <p:cNvSpPr txBox="1"/>
          <p:nvPr/>
        </p:nvSpPr>
        <p:spPr>
          <a:xfrm flipH="1">
            <a:off x="1365791" y="4896718"/>
            <a:ext cx="203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（</a:t>
            </a:r>
            <a:r>
              <a:rPr lang="en-US" altLang="zh-CN" sz="1400" b="1" dirty="0"/>
              <a:t>a</a:t>
            </a:r>
            <a:r>
              <a:rPr lang="zh-CN" altLang="en-US" sz="1400" b="1" dirty="0"/>
              <a:t>）歌星点歌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C3E05835-6F8D-4D20-ADFA-61FECB1CB97A}"/>
              </a:ext>
            </a:extLst>
          </p:cNvPr>
          <p:cNvSpPr txBox="1"/>
          <p:nvPr/>
        </p:nvSpPr>
        <p:spPr>
          <a:xfrm flipH="1">
            <a:off x="1483995" y="6528313"/>
            <a:ext cx="1542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（</a:t>
            </a:r>
            <a:r>
              <a:rPr lang="en-US" altLang="zh-CN" sz="1400" b="1" dirty="0"/>
              <a:t>b</a:t>
            </a:r>
            <a:r>
              <a:rPr lang="zh-CN" altLang="en-US" sz="1400" b="1" dirty="0"/>
              <a:t>）歌曲名点歌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E5A48931-8E14-4212-84EE-ADBCDBCBC00E}"/>
              </a:ext>
            </a:extLst>
          </p:cNvPr>
          <p:cNvSpPr txBox="1"/>
          <p:nvPr/>
        </p:nvSpPr>
        <p:spPr>
          <a:xfrm flipH="1">
            <a:off x="5499487" y="6511436"/>
            <a:ext cx="154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（</a:t>
            </a:r>
            <a:r>
              <a:rPr lang="en-US" altLang="zh-CN" sz="1400" b="1" dirty="0"/>
              <a:t>c</a:t>
            </a:r>
            <a:r>
              <a:rPr lang="zh-CN" altLang="en-US" sz="1400" b="1" dirty="0"/>
              <a:t>）歌曲名点歌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35A85676-0EDA-40F7-B96C-B1F2A4F794E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688000" y="0"/>
            <a:ext cx="3456000" cy="2592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="" xmlns:a16="http://schemas.microsoft.com/office/drawing/2014/main" id="{CC9355DE-ECD1-4EB6-AF7C-71443E2B20BA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688001" y="2701820"/>
            <a:ext cx="3455999" cy="2592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查看已点歌曲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3" y="1456267"/>
            <a:ext cx="8052504" cy="5181600"/>
          </a:xfrm>
        </p:spPr>
        <p:txBody>
          <a:bodyPr>
            <a:normAutofit/>
          </a:bodyPr>
          <a:lstStyle/>
          <a:p>
            <a:pPr marL="342900" lvl="0" indent="-342900" defTabSz="914400">
              <a:lnSpc>
                <a:spcPct val="100000"/>
              </a:lnSpc>
              <a:buFont typeface="Wingdings" charset="2"/>
              <a:buChar char="l"/>
            </a:pP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查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看已点歌曲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lnSpc>
                <a:spcPct val="100000"/>
              </a:lnSpc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歌曲评分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lnSpc>
                <a:spcPct val="100000"/>
              </a:lnSpc>
              <a:buFont typeface="Wingdings" charset="2"/>
              <a:buChar char="l"/>
            </a:pPr>
            <a:r>
              <a:rPr lang="zh-CN" altLang="en-US" sz="1850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歌曲置顶、移除、切歌等</a:t>
            </a:r>
            <a:endParaRPr lang="en-US" altLang="zh-CN" sz="185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753712D8-CB84-4F02-92C0-CB10558459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r="1782"/>
          <a:stretch/>
        </p:blipFill>
        <p:spPr>
          <a:xfrm>
            <a:off x="129920" y="3076532"/>
            <a:ext cx="5798791" cy="31862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641E1A76-34D8-42D7-B14E-DE1847F33BA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0" y="375703"/>
            <a:ext cx="4483468" cy="33626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88875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/>
        </p:nvSpPr>
        <p:spPr>
          <a:xfrm>
            <a:off x="2134390" y="2914455"/>
            <a:ext cx="4881245" cy="1763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400" b="1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附加说明</a:t>
            </a:r>
            <a:endParaRPr lang="x-none" altLang="zh-CN" sz="44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注意事项</a:t>
            </a:r>
            <a:endParaRPr lang="x-none" altLang="zh-CN" dirty="0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628653" y="1456267"/>
            <a:ext cx="8201022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提供的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文件列表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（提供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txt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文件），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txt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中分隔符为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\t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以及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\n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。</a:t>
            </a:r>
            <a:endParaRPr lang="x-none" altLang="en-US" sz="2000" dirty="0">
              <a:solidFill>
                <a:schemeClr val="tx1"/>
              </a:solidFill>
              <a:latin typeface="Microsoft YaHei" charset="0"/>
              <a:ea typeface="Microsoft YaHei" charset="0"/>
              <a:cs typeface="Times New Roman" panose="02020603050405020304" pitchFamily="18" charset="0"/>
            </a:endParaRPr>
          </a:p>
          <a:p>
            <a:pPr marL="11430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歌曲清单文件（系统中歌曲分页展示， 每页歌曲列表不超过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个）</a:t>
            </a:r>
            <a:endParaRPr lang="en-US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1430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批量导入的歌曲清单文件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管理员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ID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 不超过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20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个字符，只能由大小写字母或数字组成</a:t>
            </a:r>
          </a:p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密码  不超过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12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个字符，必须同时包括大小写字母和数字，登陆时，应检查管理员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ID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和密码格式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用户评分：评分范围为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1-5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星，初始歌单所有歌曲评分默认为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0</a:t>
            </a:r>
            <a:endParaRPr lang="en-US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342900" defTabSz="914400">
              <a:buFont typeface="Wingdings" pitchFamily="2" charset="2"/>
              <a:buChar char="l"/>
            </a:pPr>
            <a:r>
              <a:rPr altLang="en-US" sz="19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  <a:sym typeface="+mn-ea"/>
              </a:rPr>
              <a:t>禁用条目</a:t>
            </a:r>
            <a:endParaRPr lang="en-US" altLang="zh-CN" sz="1900" dirty="0">
              <a:solidFill>
                <a:srgbClr val="FF0000"/>
              </a:solidFill>
              <a:latin typeface="Microsoft YaHei" charset="0"/>
              <a:ea typeface="Microsoft YaHei" charset="0"/>
              <a:cs typeface="Microsoft YaHei" charset="0"/>
              <a:sym typeface="+mn-ea"/>
            </a:endParaRPr>
          </a:p>
          <a:p>
            <a:pPr marL="800100" lvl="1" indent="-342900" defTabSz="914400"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+mn-ea"/>
              </a:rPr>
              <a:t>禁止使用其他编程语言，只能使用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+mn-ea"/>
              </a:rPr>
              <a:t>C/C++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+mn-ea"/>
              </a:rPr>
              <a:t>语言。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  <a:sym typeface="+mn-ea"/>
            </a:endParaRPr>
          </a:p>
          <a:p>
            <a:pPr marL="800100" lvl="1" indent="-342900" defTabSz="914400"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禁止使用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SQL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或</a:t>
            </a:r>
            <a:r>
              <a:rPr lang="en-US" altLang="zh-CN" sz="1800" dirty="0" err="1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等数据库软件。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lvl="1" indent="0" defTabSz="914400">
              <a:lnSpc>
                <a:spcPct val="100000"/>
              </a:lnSpc>
              <a:spcBef>
                <a:spcPts val="600"/>
              </a:spcBef>
              <a:buNone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题目要求</a:t>
            </a:r>
            <a:endParaRPr lang="x-none" altLang="zh-CN" dirty="0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628653" y="1456267"/>
            <a:ext cx="8052504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完成管理员和用户的基本功能，可以获得题目的基本分。基本功能的实现应当与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PPT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中所展示的保持一致。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(50%)</a:t>
            </a:r>
            <a:endParaRPr lang="zh-CN" altLang="en-US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需要有良好的展示界面，如通过命令行输出展示，则应当具有规整的格式。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(20%)</a:t>
            </a:r>
            <a:endParaRPr lang="zh-CN" altLang="en-US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能够覆盖各种测试样例，尤其是能够对特殊数据进行处理（例如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PPT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中所展示截图中的红色标注）。（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30%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）</a:t>
            </a:r>
          </a:p>
          <a:p>
            <a:pPr marL="34290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鼓励使用面向对象程序设计方式，设计的程序应当分模块，有良好的代码风格。</a:t>
            </a:r>
          </a:p>
          <a:p>
            <a:pPr marL="342900" lvl="0" indent="-342900" defTabSz="914400">
              <a:buFont typeface="Wingdings" charset="2"/>
              <a:buChar char="l"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87027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额外创意，扩展功能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3" y="1456266"/>
            <a:ext cx="8052504" cy="4967111"/>
          </a:xfrm>
        </p:spPr>
        <p:txBody>
          <a:bodyPr>
            <a:normAutofit/>
          </a:bodyPr>
          <a:lstStyle/>
          <a:p>
            <a:pPr marL="342900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在完成基本功能的前提下，任意发挥，目标：更易用，更合理，更强大。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 defTabSz="914400">
              <a:buFont typeface="Wingdings" charset="2"/>
              <a:buChar char="l"/>
            </a:pP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例如：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可以提供真实歌曲清单，完成歌曲列表导入，歌曲播放等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buFont typeface="Wingdings" charset="2"/>
              <a:buChar char="l"/>
            </a:pPr>
            <a:r>
              <a:rPr lang="x-none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图形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界面，可以考虑做成可交互的界面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可以根据需要增加一些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合理的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功能（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如</a:t>
            </a:r>
            <a:r>
              <a:rPr lang="zh-CN" altLang="en-US" sz="18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歌曲排行、用户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注册登陆等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）</a:t>
            </a:r>
            <a:endParaRPr lang="zh-CN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buFont typeface="Wingdings" charset="2"/>
              <a:buChar char="l"/>
            </a:pPr>
            <a:r>
              <a:rPr lang="mr-IN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……</a:t>
            </a:r>
            <a:endParaRPr lang="zh-CN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 defTabSz="914400">
              <a:buFont typeface="Wingdings" charset="2"/>
              <a:buChar char="l"/>
            </a:pPr>
            <a:endParaRPr lang="en-US" altLang="zh-CN" sz="24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实验周期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4423" y="1929421"/>
            <a:ext cx="7690929" cy="4264116"/>
          </a:xfrm>
        </p:spPr>
        <p:txBody>
          <a:bodyPr>
            <a:noAutofit/>
          </a:bodyPr>
          <a:lstStyle/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0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周（本堂课）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布置题目，讲解题目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buFont typeface="Wingdings" charset="2"/>
              <a:buChar char="l"/>
            </a:pP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周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提交设计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PPT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，参考示例，给出完整的模块设计，数据结构思路及核心函数划分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lnSpc>
                <a:spcPct val="140000"/>
              </a:lnSpc>
              <a:buFont typeface="Wingdings" charset="2"/>
              <a:buChar char="l"/>
            </a:pP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2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周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代码完成基本功能，可编译运行，用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PPT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展示精化后的整体设计及实现框架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lnSpc>
                <a:spcPct val="140000"/>
              </a:lnSpc>
              <a:buFont typeface="Wingdings" charset="2"/>
              <a:buChar char="l"/>
            </a:pP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3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周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代码完整提交。并用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PPT</a:t>
            </a:r>
            <a:r>
              <a:rPr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给出用户手册，助教会基于手册上功能进行检查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，最基本的是完成规定的所有功能。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题目背景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2" y="1446028"/>
            <a:ext cx="8074673" cy="4730935"/>
          </a:xfrm>
        </p:spPr>
        <p:txBody>
          <a:bodyPr>
            <a:normAutofit/>
          </a:bodyPr>
          <a:lstStyle/>
          <a:p>
            <a:pPr marL="342900" indent="-342900" defTabSz="914400">
              <a:buFont typeface="Wingdings" charset="2"/>
              <a:buChar char="l"/>
            </a:pPr>
            <a:r>
              <a:rPr lang="zh-CN" altLang="en-US" sz="24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模拟一个</a:t>
            </a:r>
            <a:r>
              <a:rPr lang="en-US" altLang="zh-CN" sz="24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KTV</a:t>
            </a:r>
            <a:r>
              <a:rPr lang="zh-CN" altLang="en-US" sz="24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点歌系统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7EEE8636-F89D-4066-9848-9F8647C87B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988" y="2228410"/>
            <a:ext cx="6840000" cy="404639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实验提交与检查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2" y="1685581"/>
            <a:ext cx="8074673" cy="4491382"/>
          </a:xfrm>
        </p:spPr>
        <p:txBody>
          <a:bodyPr>
            <a:normAutofit/>
          </a:bodyPr>
          <a:lstStyle/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每周</a:t>
            </a:r>
            <a:r>
              <a:rPr lang="zh-CN" altLang="en-US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周三中午</a:t>
            </a:r>
            <a:r>
              <a:rPr lang="en-US" altLang="zh-CN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12</a:t>
            </a:r>
            <a:r>
              <a:rPr lang="en-US" altLang="zh-CN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:00</a:t>
            </a: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为正常时间点，</a:t>
            </a:r>
            <a:r>
              <a:rPr lang="zh-CN" altLang="en-US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周五中午</a:t>
            </a:r>
            <a:r>
              <a:rPr lang="en-US" altLang="zh-CN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12</a:t>
            </a:r>
            <a:r>
              <a:rPr lang="en-US" altLang="zh-CN" sz="2200" dirty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:00</a:t>
            </a: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为最终时间点，两个时间点之间扣迟交分，第二个时间点后系统关闭。提交后无法修改。</a:t>
            </a:r>
            <a:endParaRPr lang="en-US" altLang="zh-CN" sz="2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责任助教应现场完成相应任务项检查，未提交者不检查</a:t>
            </a:r>
            <a:endParaRPr lang="en-US" altLang="zh-CN" sz="2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查重认定抄袭者，该实验整体不计分</a:t>
            </a:r>
            <a:endParaRPr lang="en-US" altLang="zh-CN" sz="2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2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每周照例，助教会抽取一个晚上作为答疑时间</a:t>
            </a:r>
            <a:endParaRPr lang="en-US" altLang="zh-CN" sz="2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答疑说明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8142" y="1685581"/>
            <a:ext cx="8074673" cy="4491382"/>
          </a:xfrm>
        </p:spPr>
        <p:txBody>
          <a:bodyPr>
            <a:normAutofit/>
          </a:bodyPr>
          <a:lstStyle/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题目理解相关的问题，请发邮件到</a:t>
            </a:r>
          </a:p>
          <a:p>
            <a:pPr marL="0" lvl="1" indent="0" defTabSz="914400">
              <a:buNone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   </a:t>
            </a:r>
            <a:r>
              <a:rPr lang="en-US" altLang="zh-CN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hlinkClick r:id="rId2"/>
              </a:rPr>
              <a:t>1229662623@qq.com</a:t>
            </a: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0" lvl="1" indent="0" defTabSz="914400">
              <a:buNone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助教不会回复邮件，搜集到的问题会统一回复到各个群里，注意查看群消息，不要问同样的问题。</a:t>
            </a:r>
          </a:p>
          <a:p>
            <a:pPr marL="342900" lvl="1" indent="-342900" defTabSz="914400">
              <a:buFont typeface="Wingdings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如何检查以及时间节点等其余问题，问各自的助教即可。</a:t>
            </a:r>
          </a:p>
          <a:p>
            <a:pPr marL="342900" lvl="1" indent="-342900" defTabSz="914400">
              <a:buFont typeface="Wingdings" charset="2"/>
              <a:buChar char="l"/>
            </a:pPr>
            <a:endParaRPr lang="en-US" altLang="zh-CN" sz="20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77929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Thank you!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600" b="1" dirty="0">
                <a:latin typeface="Microsoft YaHei" charset="0"/>
                <a:ea typeface="Microsoft YaHei" charset="0"/>
                <a:cs typeface="Microsoft YaHei" charset="0"/>
              </a:rPr>
              <a:t>Q&amp;A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主界面参考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ACFCB70D-436C-42EC-964A-EDEA599D76F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10095" y="2144072"/>
            <a:ext cx="6923809" cy="333333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05635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需要实现的功能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59" y="1261598"/>
            <a:ext cx="4269982" cy="5317299"/>
          </a:xfrm>
        </p:spPr>
        <p:txBody>
          <a:bodyPr>
            <a:noAutofit/>
          </a:bodyPr>
          <a:lstStyle/>
          <a:p>
            <a:pPr defTabSz="914400"/>
            <a:endParaRPr lang="zh-CN" altLang="en-US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800100" lvl="1" indent="-342900" defTabSz="914400">
              <a:buFont typeface="Wingdings" charset="2"/>
              <a:buChar char="l"/>
            </a:pPr>
            <a:r>
              <a:rPr lang="x-none" altLang="zh-CN" sz="24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管理员功能：</a:t>
            </a:r>
            <a:endParaRPr lang="en-US" altLang="zh-CN" sz="24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管理员登录、注销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，密码修改等</a:t>
            </a:r>
            <a:endParaRPr lang="x-none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</a:t>
            </a:r>
            <a:r>
              <a:rPr lang="x-none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信息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查询</a:t>
            </a:r>
            <a:endParaRPr lang="x-none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</a:t>
            </a:r>
            <a:r>
              <a:rPr lang="x-none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增加、修改、删除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歌曲排行</a:t>
            </a:r>
            <a:endParaRPr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4309241" y="1261597"/>
            <a:ext cx="4687614" cy="53172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None/>
              <a:defRPr lang="zh-CN" sz="12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105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900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900"/>
              </a:spcAft>
              <a:buFont typeface="Arial" panose="02080604020202020204" charset="0"/>
              <a:buChar char="•"/>
              <a:defRPr lang="zh-CN" sz="825" kern="120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80604020202020204" charset="0"/>
              <a:buChar char="•"/>
              <a:defRPr lang="zh-CN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defTabSz="914400">
              <a:buFont typeface="Wingdings" charset="2"/>
              <a:buChar char="l"/>
            </a:pPr>
            <a:endParaRPr lang="zh-CN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00100" lvl="1" indent="-342900" defTabSz="914400">
              <a:buFont typeface="Wingdings" charset="2"/>
              <a:buChar char="l"/>
            </a:pPr>
            <a:r>
              <a:rPr lang="zh-CN" altLang="en-US" sz="24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用户功能：</a:t>
            </a:r>
            <a:endParaRPr lang="zh-CN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点歌（歌星，歌曲名等）</a:t>
            </a: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查看已点歌曲</a:t>
            </a: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歌曲置顶、删除、切歌等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57300" lvl="2" indent="-342900" defTabSz="914400"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歌曲评分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07615" y="2905125"/>
            <a:ext cx="4881245" cy="1763395"/>
          </a:xfrm>
        </p:spPr>
        <p:txBody>
          <a:bodyPr/>
          <a:lstStyle/>
          <a:p>
            <a:r>
              <a:rPr lang="x-none" altLang="zh-CN" sz="4400" b="1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管理员功能简介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44DB35B8-22B3-4AC5-9DCE-89D37355539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57882" y="1750773"/>
            <a:ext cx="6361905" cy="4066667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="" xmlns:a16="http://schemas.microsoft.com/office/drawing/2014/main" id="{41F3F10A-BE91-4CCA-8995-114FB5D5B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7" y="0"/>
            <a:ext cx="8062025" cy="1208868"/>
          </a:xfrm>
        </p:spPr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管理员界面参考</a:t>
            </a:r>
          </a:p>
        </p:txBody>
      </p:sp>
    </p:spTree>
    <p:extLst>
      <p:ext uri="{BB962C8B-B14F-4D97-AF65-F5344CB8AC3E}">
        <p14:creationId xmlns="" xmlns:p14="http://schemas.microsoft.com/office/powerpoint/2010/main" val="1252093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zh-CN" altLang="en-US" sz="2800" dirty="0">
                <a:latin typeface="Microsoft YaHei" charset="0"/>
                <a:ea typeface="Microsoft YaHei" charset="0"/>
                <a:cs typeface="Microsoft YaHei" charset="0"/>
              </a:rPr>
              <a:t>管理员登录与注销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2" y="1456267"/>
            <a:ext cx="8074673" cy="4720696"/>
          </a:xfrm>
        </p:spPr>
        <p:txBody>
          <a:bodyPr>
            <a:normAutofit/>
          </a:bodyPr>
          <a:lstStyle/>
          <a:p>
            <a:pPr marL="342900" indent="-342900" defTabSz="914400"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需检查管理员</a:t>
            </a:r>
            <a:r>
              <a:rPr lang="en-US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ID</a:t>
            </a: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和密码的正确性</a:t>
            </a:r>
            <a:endParaRPr lang="zh-CN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defTabSz="914400"/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        （可以设定一个固定的</a:t>
            </a:r>
            <a:r>
              <a:rPr lang="en-US" altLang="zh-CN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ID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和密码）</a:t>
            </a:r>
            <a:endParaRPr lang="en-US" altLang="zh-CN" sz="18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defTabSz="914400">
              <a:lnSpc>
                <a:spcPct val="160000"/>
              </a:lnSpc>
            </a:pPr>
            <a:endParaRPr lang="en-US" altLang="zh-CN" sz="24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342900" indent="-342900" defTabSz="914400">
              <a:buFont typeface="Wingdings" charset="2"/>
              <a:buChar char="l"/>
            </a:pPr>
            <a:endParaRPr lang="en-US" altLang="zh-CN" sz="24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342900" indent="-342900" defTabSz="914400"/>
            <a:endParaRPr lang="en-US" altLang="zh-CN" sz="24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342900" indent="-342900" defTabSz="914400">
              <a:lnSpc>
                <a:spcPct val="160000"/>
              </a:lnSpc>
              <a:buFont typeface="Wingdings" charset="2"/>
              <a:buChar char="l"/>
            </a:pPr>
            <a:endParaRPr lang="en-US" altLang="en-US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defTabSz="914400">
              <a:lnSpc>
                <a:spcPct val="160000"/>
              </a:lnSpc>
            </a:pPr>
            <a:endParaRPr lang="en-US" altLang="zh-CN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None/>
            </a:pPr>
            <a:endParaRPr altLang="en-US" sz="2400" dirty="0"/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None/>
            </a:pPr>
            <a:endParaRPr lang="en-US" altLang="zh-CN" sz="24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None/>
            </a:pPr>
            <a:endParaRPr lang="en-US" altLang="zh-CN" sz="2000" dirty="0">
              <a:solidFill>
                <a:schemeClr val="tx1"/>
              </a:solidFill>
              <a:latin typeface="Adobe 楷体 Std R" pitchFamily="18" charset="-122"/>
              <a:ea typeface="Adobe 楷体 Std R" pitchFamily="18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0852" y="2730109"/>
            <a:ext cx="2880000" cy="33360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A9FE859E-A6AE-47DF-84ED-8C5B13FFA2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-1" r="854"/>
          <a:stretch/>
        </p:blipFill>
        <p:spPr>
          <a:xfrm>
            <a:off x="4058798" y="4269862"/>
            <a:ext cx="3924000" cy="1808722"/>
          </a:xfrm>
          <a:prstGeom prst="rect">
            <a:avLst/>
          </a:prstGeom>
        </p:spPr>
      </p:pic>
      <p:sp>
        <p:nvSpPr>
          <p:cNvPr id="9" name="圆角矩形 4">
            <a:extLst>
              <a:ext uri="{FF2B5EF4-FFF2-40B4-BE49-F238E27FC236}">
                <a16:creationId xmlns="" xmlns:a16="http://schemas.microsoft.com/office/drawing/2014/main" id="{C21753C1-5CDD-4AF1-BB3D-9E680FCBFAF6}"/>
              </a:ext>
            </a:extLst>
          </p:cNvPr>
          <p:cNvSpPr/>
          <p:nvPr/>
        </p:nvSpPr>
        <p:spPr>
          <a:xfrm>
            <a:off x="4010025" y="2611193"/>
            <a:ext cx="3972773" cy="14768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Adobe 楷体 Std R" pitchFamily="18" charset="-122"/>
              <a:ea typeface="Adobe 楷体 Std R" pitchFamily="18" charset="-122"/>
            </a:endParaRPr>
          </a:p>
          <a:p>
            <a:pPr algn="ctr"/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设定账号输入次数，比如失败三次，自动锁定系统。密码修改时，需要输入一次旧密码、两次新密码，若两次新密码不一致，或新密码和旧密码一样，则修改失败</a:t>
            </a:r>
          </a:p>
          <a:p>
            <a:pPr algn="ctr"/>
            <a:endParaRPr lang="zh-CN" altLang="en-US" dirty="0">
              <a:latin typeface="Adobe 楷体 Std R" pitchFamily="18" charset="-122"/>
              <a:ea typeface="Adobe 楷体 Std R" pitchFamily="18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歌曲信息查询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5625792" y="2062933"/>
            <a:ext cx="3271834" cy="86924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Adobe 楷体 Std R" pitchFamily="18" charset="-122"/>
              <a:ea typeface="Adobe 楷体 Std R" pitchFamily="18" charset="-122"/>
            </a:endParaRPr>
          </a:p>
          <a:p>
            <a:pPr algn="ctr"/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注意：在曲库中存在唯一一个表示每首歌曲的信息，如</a:t>
            </a: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:ID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/>
            <a:endParaRPr lang="zh-CN" altLang="en-US" dirty="0">
              <a:latin typeface="Adobe 楷体 Std R" pitchFamily="18" charset="-122"/>
              <a:ea typeface="Adobe 楷体 Std R" pitchFamily="18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095251" y="4048024"/>
            <a:ext cx="2332916" cy="86924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0000"/>
                </a:solidFill>
                <a:latin typeface="Adobe 楷体 Std R" pitchFamily="18" charset="-122"/>
                <a:ea typeface="Adobe 楷体 Std R" pitchFamily="18" charset="-122"/>
              </a:rPr>
              <a:t>歌曲状态</a:t>
            </a:r>
            <a:r>
              <a:rPr lang="en-US" altLang="zh-CN" dirty="0">
                <a:solidFill>
                  <a:srgbClr val="FF0000"/>
                </a:solidFill>
                <a:latin typeface="Adobe 楷体 Std R" pitchFamily="18" charset="-122"/>
                <a:ea typeface="Adobe 楷体 Std R" pitchFamily="18" charset="-122"/>
              </a:rPr>
              <a:t>0</a:t>
            </a:r>
            <a:r>
              <a:rPr lang="zh-CN" altLang="en-US" dirty="0">
                <a:solidFill>
                  <a:srgbClr val="FF0000"/>
                </a:solidFill>
                <a:latin typeface="Adobe 楷体 Std R" pitchFamily="18" charset="-122"/>
                <a:ea typeface="Adobe 楷体 Std R" pitchFamily="18" charset="-122"/>
              </a:rPr>
              <a:t>表示正在播放，</a:t>
            </a:r>
            <a:r>
              <a:rPr lang="en-US" altLang="zh-CN" dirty="0">
                <a:solidFill>
                  <a:srgbClr val="FF0000"/>
                </a:solidFill>
                <a:latin typeface="Adobe 楷体 Std R" pitchFamily="18" charset="-122"/>
                <a:ea typeface="Adobe 楷体 Std R" pitchFamily="18" charset="-122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Adobe 楷体 Std R" pitchFamily="18" charset="-122"/>
                <a:ea typeface="Adobe 楷体 Std R" pitchFamily="18" charset="-122"/>
              </a:rPr>
              <a:t>表示未播放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C544D181-E0F7-4AA0-AC5B-B215CAC910C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1792" y="1452595"/>
            <a:ext cx="4608000" cy="22202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8D2F0EBD-16E8-42B6-A175-53D009BFE65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5792" y="3786242"/>
            <a:ext cx="5040000" cy="254645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歌曲信息的增加、删除和修改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0381" y="1350844"/>
            <a:ext cx="8479836" cy="5181600"/>
          </a:xfrm>
        </p:spPr>
        <p:txBody>
          <a:bodyPr>
            <a:normAutofit/>
          </a:bodyPr>
          <a:lstStyle/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在系统中增加新的歌曲</a:t>
            </a:r>
            <a:endParaRPr lang="en-US" altLang="en-US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00150" lvl="2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添加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歌曲时</a:t>
            </a:r>
            <a:r>
              <a:rPr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，如果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歌曲</a:t>
            </a:r>
            <a:r>
              <a:rPr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存在则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添加失败</a:t>
            </a:r>
            <a:r>
              <a:rPr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；否则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添加新的歌曲（序号递增，</a:t>
            </a:r>
            <a:r>
              <a:rPr lang="en-US" altLang="zh-CN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e.g.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7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+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 </a:t>
            </a:r>
            <a:r>
              <a:rPr lang="en-US" altLang="zh-CN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  <a:sym typeface="Wingdings"/>
              </a:rPr>
              <a:t>8</a:t>
            </a: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）</a:t>
            </a:r>
            <a:endParaRPr lang="en-US" altLang="zh-CN" sz="185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1200150" lvl="2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lang="zh-CN" altLang="en-US" sz="185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批量添加歌曲</a:t>
            </a:r>
            <a:endParaRPr lang="en-US" altLang="zh-CN" sz="185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857250" lvl="1" indent="-342900" defTabSz="914400">
              <a:lnSpc>
                <a:spcPct val="100000"/>
              </a:lnSpc>
              <a:spcBef>
                <a:spcPts val="600"/>
              </a:spcBef>
              <a:buFont typeface="Wingdings" charset="2"/>
              <a:buChar char="l"/>
            </a:pPr>
            <a:r>
              <a:rPr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在系统中删除</a:t>
            </a:r>
            <a:r>
              <a:rPr lang="zh-CN" altLang="en-US" sz="18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不需要的歌曲（删除后对剩余歌曲按照当前顺序重新编号）</a:t>
            </a:r>
            <a:endParaRPr lang="en-US" altLang="zh-CN" sz="18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A9D9A66F-D74A-40E3-B4BA-153B2A52B4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r="5690"/>
          <a:stretch/>
        </p:blipFill>
        <p:spPr>
          <a:xfrm>
            <a:off x="436649" y="3439788"/>
            <a:ext cx="2880000" cy="14390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C363D6EE-2A41-4B50-A09D-7CB372F675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5690"/>
          <a:stretch/>
        </p:blipFill>
        <p:spPr>
          <a:xfrm>
            <a:off x="436649" y="4926638"/>
            <a:ext cx="2880000" cy="16893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41C2BD1F-6FD0-43B7-A2B5-1468BCB565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953" y="3439788"/>
            <a:ext cx="5400000" cy="32209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816</Words>
  <Application>Microsoft Office PowerPoint</Application>
  <PresentationFormat>全屏显示(4:3)</PresentationFormat>
  <Paragraphs>94</Paragraphs>
  <Slides>22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WelcomeDoc</vt:lpstr>
      <vt:lpstr>项目一  KTV点歌系统 </vt:lpstr>
      <vt:lpstr>题目背景</vt:lpstr>
      <vt:lpstr>主界面参考</vt:lpstr>
      <vt:lpstr>需要实现的功能</vt:lpstr>
      <vt:lpstr>幻灯片 5</vt:lpstr>
      <vt:lpstr>管理员界面参考</vt:lpstr>
      <vt:lpstr>管理员登录与注销</vt:lpstr>
      <vt:lpstr>歌曲信息查询</vt:lpstr>
      <vt:lpstr>歌曲信息的增加、删除和修改</vt:lpstr>
      <vt:lpstr>幻灯片 10</vt:lpstr>
      <vt:lpstr>幻灯片 11</vt:lpstr>
      <vt:lpstr>用户界面参考</vt:lpstr>
      <vt:lpstr>歌曲搜索</vt:lpstr>
      <vt:lpstr>查看已点歌曲</vt:lpstr>
      <vt:lpstr>幻灯片 15</vt:lpstr>
      <vt:lpstr>注意事项</vt:lpstr>
      <vt:lpstr>题目要求</vt:lpstr>
      <vt:lpstr>额外创意，扩展功能</vt:lpstr>
      <vt:lpstr>实验周期</vt:lpstr>
      <vt:lpstr>实验提交与检查</vt:lpstr>
      <vt:lpstr>答疑说明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4</cp:revision>
  <dcterms:created xsi:type="dcterms:W3CDTF">2017-02-23T09:11:23Z</dcterms:created>
  <dcterms:modified xsi:type="dcterms:W3CDTF">2019-03-29T11:59:06Z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  <property fmtid="{D5CDD505-2E9C-101B-9397-08002B2CF9AE}" pid="3" name="KSOProductBuildVer">
    <vt:lpwstr>2052-10.1.0.5672</vt:lpwstr>
  </property>
</Properties>
</file>

<file path=docProps/thumbnail.jpeg>
</file>